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3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5cfb975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5cfb975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5cfb975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75cfb975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5cfb975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5cfb975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75cfb975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75cfb975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5cfb975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75cfb975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75cfb975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75cfb975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15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Fullcalendar npm library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Built schedule using Fullcalendar.io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Improved displayed Section list on home page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Alif Merchant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Designed a calendar/schedule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creation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page with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a calendar/schedule React component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a the calendar/schedule page using FullCalendar and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custom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React components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27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Caleb Beere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time!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788" y="1361525"/>
            <a:ext cx="8124425" cy="275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Many pair programming sessions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Lots of collaboration on design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Schedule meetings more </a:t>
            </a:r>
            <a:r>
              <a:rPr lang="en-GB" sz="1000"/>
              <a:t>often</a:t>
            </a:r>
            <a:r>
              <a:rPr lang="en-GB" sz="1000"/>
              <a:t> (daily scrum)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More collaboration between subgroups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23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design calendar page in FIgma with Caleb and Muhammed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Pair programmed with Sam and Hyrum to create components for search results table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(Wiki, readme)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Parker Carnegie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137025" y="433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with Rehan and Muhammad to implement cookies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Code review + React research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(Wiki, readme)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react and worked with UI design.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on Cookie functionality with the calendar courses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on wiki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documentation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22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Rehan Nagoor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create components search result tables with Sam and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Separate deploy and install commands for more customizability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with Sam to spin up database on server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Hyrum Nantais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24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Spun up PostgresQL DB and install script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seeding script for DB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Integrated database with Flask server with SQLAlchemy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Samuel Guilbeault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with implementing cookies/caching with Rehan and Ivan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Designed calendar UI in figma with the whole team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 javascript FullCalendar component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5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Muhammad Salmaan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